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Tomorrow" panose="020B0604020202020204" charset="0"/>
      <p:regular r:id="rId11"/>
    </p:embeddedFont>
    <p:embeddedFont>
      <p:font typeface="Tomorrow Semi Bol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33333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44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Floor Covering: A Comprehensive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guide explores various floor coverings, materials, and trends to help you create stunning, durable spaces. Learn how to select the best flooring suited to your style, budget, and lifestyle.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Types of Floor Covering: Pros and Cons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7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420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Hardwood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0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Elegant and durable but can be costly and prone to scratches.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7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9420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Carpet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0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Soft and warm but harder to maintain and less durable.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7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942023" y="523994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Vinyl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0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Waterproof and affordable, though can look less natural.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7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942023" y="665559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Tile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0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Durable and easy to clean but cold and can be slippery.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547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Choosing the Right Material: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Durability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High-traffic areas require tough, scratch-resistant floors.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Comfort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Softer floors suit bedrooms; hard floors better for kitchens.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Maintenance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Consider ease of cleaning and long-term upkeep.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Budget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Materials vary widely in cost; balance price and quality.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D6C5C9-5047-4E0A-8345-06E959F9E6B1}"/>
              </a:ext>
            </a:extLst>
          </p:cNvPr>
          <p:cNvSpPr/>
          <p:nvPr/>
        </p:nvSpPr>
        <p:spPr>
          <a:xfrm>
            <a:off x="12423913" y="7523922"/>
            <a:ext cx="2107096" cy="616226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Installation: A Step-by-Step Guide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Preparation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 and level the subfloor before starting.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Layout Planning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Mark guides to ensure straight, uniform placement.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Laying Material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Place flooring pieces carefully according to type.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Finishing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Seal, polish, or trim edges for a professional look.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E5B50C1-7333-4B04-BC66-35A5B2160A4E}"/>
              </a:ext>
            </a:extLst>
          </p:cNvPr>
          <p:cNvSpPr/>
          <p:nvPr/>
        </p:nvSpPr>
        <p:spPr>
          <a:xfrm>
            <a:off x="12423913" y="7523922"/>
            <a:ext cx="2107096" cy="616226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Maintenance and Care Tips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Regular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Sweep or vacuum to remove dirt and debris.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928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Protective Measures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furniture pads to prevent scratches.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Spill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Clean spills immediately to avoid staining.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3116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Periodic Maintenance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Refinish or reseal floors as recommended.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DA9C457-D921-4B10-9F63-74B3D49D2252}"/>
              </a:ext>
            </a:extLst>
          </p:cNvPr>
          <p:cNvSpPr/>
          <p:nvPr/>
        </p:nvSpPr>
        <p:spPr>
          <a:xfrm>
            <a:off x="12423913" y="7523922"/>
            <a:ext cx="2107096" cy="616226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84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3157776"/>
            <a:ext cx="1018829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Cost Analysis: Budgeting for Your Floor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4733" y="4115395"/>
            <a:ext cx="13180933" cy="2989421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2353" y="4123015"/>
            <a:ext cx="13165693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9403" y="4254818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Material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6060" y="4254818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Average Cost per m²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2353" y="4717852"/>
            <a:ext cx="13165693" cy="594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9403" y="4849654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Hardwood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6060" y="4849654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£40 - £80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2353" y="5312688"/>
            <a:ext cx="13165693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9403" y="5444490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Carpet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6060" y="5444490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£10 - £30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32353" y="5907524"/>
            <a:ext cx="13165693" cy="594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39403" y="6039326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Vinyl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6060" y="6039326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£15 - £40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2353" y="6502360"/>
            <a:ext cx="13165693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39403" y="6634162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Tile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26060" y="6634162"/>
            <a:ext cx="6164937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£25 - £50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4733" y="7337703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Labour, underlay, and finishing costs add to the material price. Allow contingency for unforeseen expenses.</a:t>
            </a:r>
            <a:endParaRPr lang="en-US" sz="1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DD96E28-9EE6-455B-8034-CC4A90173B08}"/>
              </a:ext>
            </a:extLst>
          </p:cNvPr>
          <p:cNvSpPr/>
          <p:nvPr/>
        </p:nvSpPr>
        <p:spPr>
          <a:xfrm>
            <a:off x="12423913" y="7523922"/>
            <a:ext cx="2107096" cy="616226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88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Trends in Floor Covering: What's New?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1619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11210"/>
            <a:ext cx="3172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Eco-friendly Materials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0162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Rise in sustainably sourced and recycled flooring options.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578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45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Bold Patterns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94323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Geometric and artistic floor designs gain popularity.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994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894427"/>
            <a:ext cx="4050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Water-resistant Innovations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384846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Vinyl and laminate floors now offer superior moisture resistance.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2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3193852"/>
            <a:ext cx="9388912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Q&amp;A and Conclusion: Expert Advice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1520" y="5101114"/>
            <a:ext cx="3056692" cy="208955"/>
          </a:xfrm>
          <a:prstGeom prst="roundRect">
            <a:avLst>
              <a:gd name="adj" fmla="val 15005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731520" y="562356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Assess Needs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1520" y="6075402"/>
            <a:ext cx="305669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Understand your space and lifestyle before choosing materials.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01703" y="4787503"/>
            <a:ext cx="3056692" cy="208955"/>
          </a:xfrm>
          <a:prstGeom prst="roundRect">
            <a:avLst>
              <a:gd name="adj" fmla="val 15005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4101703" y="5309949"/>
            <a:ext cx="2873216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Consult Professionals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101703" y="5761792"/>
            <a:ext cx="305669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Seek guidance for installation and long-term care.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71886" y="4474012"/>
            <a:ext cx="3056692" cy="208955"/>
          </a:xfrm>
          <a:prstGeom prst="roundRect">
            <a:avLst>
              <a:gd name="adj" fmla="val 15005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7471886" y="499645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Plan Budget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71886" y="5448300"/>
            <a:ext cx="305669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Include materials, labour, and maintenance costs.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42069" y="4160520"/>
            <a:ext cx="3056811" cy="208955"/>
          </a:xfrm>
          <a:prstGeom prst="roundRect">
            <a:avLst>
              <a:gd name="adj" fmla="val 15005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10842069" y="4682966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Stay Informed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42069" y="5134808"/>
            <a:ext cx="3056811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Keep up with trends and new technologies in flooring.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1520" y="7313890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Thank you for exploring floor covering options. Ready to transform your space?</a:t>
            </a:r>
            <a:endParaRPr lang="en-US" sz="16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6EF26F1-98E9-44B2-8E9F-01E66BFC9981}"/>
              </a:ext>
            </a:extLst>
          </p:cNvPr>
          <p:cNvSpPr/>
          <p:nvPr/>
        </p:nvSpPr>
        <p:spPr>
          <a:xfrm>
            <a:off x="12423913" y="7523922"/>
            <a:ext cx="2107096" cy="616226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408</Words>
  <Application>Microsoft Office PowerPoint</Application>
  <PresentationFormat>Произвольный</PresentationFormat>
  <Paragraphs>75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Tomorrow</vt:lpstr>
      <vt:lpstr>Tomorrow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2</cp:revision>
  <dcterms:created xsi:type="dcterms:W3CDTF">2025-05-25T12:18:13Z</dcterms:created>
  <dcterms:modified xsi:type="dcterms:W3CDTF">2025-05-26T11:26:48Z</dcterms:modified>
</cp:coreProperties>
</file>